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7493" autoAdjust="0"/>
    <p:restoredTop sz="94660"/>
  </p:normalViewPr>
  <p:slideViewPr>
    <p:cSldViewPr>
      <p:cViewPr varScale="1">
        <p:scale>
          <a:sx n="68" d="100"/>
          <a:sy n="68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com/2012/02/22/obesity-rates-rising-developed-fattest-world_n_1294212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laneta-best.ru/wp-content/uploads/2015/05/%D0%9D%D0%BE%D0%B2%D0%B0%D1%8F-%D0%97%D0%B5%D0%BB%D0%B0%D0%BD%D0%B4%D0%B8%D1%8F-%D0%B4%D0%BE%D1%81%D1%82%D0%BE%D0%BF%D1%80%D0%B8%D0%BC%D0%B5%D1%87%D0%B0%D1%82%D0%B5%D0%BB%D1%8C%D0%BD%D0%BE%D1%81%D1%82%D0%B8-%D1%84%D0%BE%D1%82%D0%BE.jpg"/>
          <p:cNvPicPr>
            <a:picLocks noChangeAspect="1" noChangeArrowheads="1"/>
          </p:cNvPicPr>
          <p:nvPr/>
        </p:nvPicPr>
        <p:blipFill>
          <a:blip r:embed="rId2"/>
          <a:srcRect r="7154"/>
          <a:stretch>
            <a:fillRect/>
          </a:stretch>
        </p:blipFill>
        <p:spPr bwMode="auto">
          <a:xfrm>
            <a:off x="-1" y="0"/>
            <a:ext cx="9252365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1214422"/>
            <a:ext cx="659347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facts </a:t>
            </a:r>
          </a:p>
          <a:p>
            <a:pPr algn="ctr"/>
            <a:r>
              <a:rPr lang="en-US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about </a:t>
            </a:r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New Zealand</a:t>
            </a:r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285728"/>
            <a:ext cx="260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ГОКУ АО ОШ при УИН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6143644"/>
            <a:ext cx="1841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Январь, 2019 год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3429000"/>
            <a:ext cx="2834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Печеник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О.В.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rple_blue_wallpaper_by_ceeeko-d4sj64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4357694"/>
            <a:ext cx="8286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Киви смеются, когда узнают, что в других странах предлагают «решить вопрос по-хорошему». В стране нет коррупции.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Попробуйте дать взятку полицейскому – и он вас тут же арестует. Если, конечно, поймет, что вы вообще имеете в виду.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15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285728"/>
            <a:ext cx="5405450" cy="4032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rple_blue_wallpaper_by_ceeeko-d4sj64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5572140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киви три официальных языка: язык маори, английский и новозеландский язык жестов.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C:\Users\%D0%97%D0%B0%D0%B8%D0%BD%D1%8C%D0%BA%D0%B0\Desktop\20 %D1%84%D0%B0%D0%BA%D1%82%D0%BE%D0%B2 %D0%BE %D0%9D%D0%BE%D0%B2%D0%BE%D0%B9 %D0%97%D0%B5%D0%BB%D0%B0%D0%BD%D0%B4%D0%B8%D0%B8, %D0%BA%D0%BE%D1%82%D0%BE%D1%80%D1%8B%D0%B5 %D0%BD%D1%83%D0%B6%D0%BD%D0%BE %D0%B7%D0%BD%D0%B0%D1%82%D1%8C_files\3-15-760x5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%D0%97%D0%B0%D0%B8%D0%BD%D1%8C%D0%BA%D0%B0\Desktop\20 %D1%84%D0%B0%D0%BA%D1%82%D0%BE%D0%B2 %D0%BE %D0%9D%D0%BE%D0%B2%D0%BE%D0%B9 %D0%97%D0%B5%D0%BB%D0%B0%D0%BD%D0%B4%D0%B8%D0%B8, %D0%BA%D0%BE%D1%82%D0%BE%D1%80%D1%8B%D0%B5 %D0%BD%D1%83%D0%B6%D0%BD%D0%BE %D0%B7%D0%BD%D0%B0%D1%82%D1%8C_files\3-15-760x5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3-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285728"/>
            <a:ext cx="7239000" cy="51149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urple_blue_wallpaper_by_ceeeko-d4sj64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8596" y="5715016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Зима длится с июня по август. Лето — с декабря по февраль.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еще, для нас новозеландцы ходят вверх тормашками.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-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643050"/>
            <a:ext cx="7734994" cy="34909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rple_blue_wallpaper_by_ceeeko-d4sj64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5357826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четверг бары в Новой Зеландии забиты не меньше, чем в последний день рабочей недели. Люди празднуют, что завтра пятница!!!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357166"/>
            <a:ext cx="6738934" cy="499213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rple_blue_wallpaper_by_ceeeko-d4sj64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5286388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городе Данидин находится самая крутая улица в мире –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Болдуин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Примечательна она тем, что спускается под углом 38 градусов.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357166"/>
            <a:ext cx="7239000" cy="48291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rple_blue_wallpaper_by_ceeeko-d4sj64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4929198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Люди в Новой Зеландии действительно часто болеют раком кожи и выглядят на 10 лет старше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коней одевают в специальную одежду, чтобы защитить от солнца. Так что конь в пальто у киви – обыденность.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285728"/>
            <a:ext cx="6119830" cy="458987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rple_blue_wallpaper_by_ceeeko-d4sj64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4572008"/>
            <a:ext cx="8572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Новой Зеландии небольшой холм носит самое длинное имя в мире –Тауматауакатангиангакоауауотаматеатурипукакапикимаунгахоронукупокануэнуакитанатаху. В переводе что-то вроде: «Вершина холма, где </a:t>
            </a:r>
            <a:r>
              <a:rPr lang="ru-RU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Таматеа</a:t>
            </a:r>
            <a:r>
              <a:rPr lang="ru-RU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мужчина с большими коленями, который скатывался, забирался и проглатывал горы, известный как </a:t>
            </a:r>
            <a:r>
              <a:rPr lang="ru-RU" sz="21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поедатель</a:t>
            </a:r>
            <a:r>
              <a:rPr lang="ru-RU" sz="2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земли, играл на своей флейте для своей возлюбленной».</a:t>
            </a:r>
            <a:endParaRPr lang="ru-RU" sz="2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285728"/>
            <a:ext cx="5643602" cy="423270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rple_blue_wallpaper_by_ceeeko-d4sj64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4214818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Травка запрещена, но ее спокойно можно курить на улице, полиция никого не гоняет. Раз в год любители марихуаны собираются в центре Окленда, публично курят и тем самым борются за легализацию наркотика.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многих местных есть правило: в доме всегда должно быть вино и трава.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7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57166"/>
            <a:ext cx="5810240" cy="38760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rple_blue_wallpaper_by_ceeeko-d4sj64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4929198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Вроде, большая часть населения за ЗОЖ и занятия спортом. И все же согласно 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данным 2012 года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Новая Зеландия занимает третье место в мире по ожирению. Считается, что это из-за «понаехавших», которые предрасположены к полноте.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-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571480"/>
            <a:ext cx="7239000" cy="40671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308</Words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Заинька</dc:creator>
  <cp:lastModifiedBy>Заинька</cp:lastModifiedBy>
  <cp:revision>8</cp:revision>
  <dcterms:created xsi:type="dcterms:W3CDTF">2018-12-21T05:46:20Z</dcterms:created>
  <dcterms:modified xsi:type="dcterms:W3CDTF">2019-01-02T09:25:02Z</dcterms:modified>
</cp:coreProperties>
</file>